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508" r:id="rId2"/>
    <p:sldId id="509" r:id="rId3"/>
    <p:sldId id="427" r:id="rId4"/>
    <p:sldId id="428" r:id="rId5"/>
    <p:sldId id="429" r:id="rId6"/>
    <p:sldId id="430" r:id="rId7"/>
    <p:sldId id="432" r:id="rId8"/>
    <p:sldId id="434" r:id="rId9"/>
    <p:sldId id="435" r:id="rId10"/>
    <p:sldId id="433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510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11" r:id="rId77"/>
    <p:sldId id="501" r:id="rId78"/>
    <p:sldId id="502" r:id="rId79"/>
    <p:sldId id="503" r:id="rId80"/>
    <p:sldId id="507" r:id="rId81"/>
    <p:sldId id="504" r:id="rId82"/>
    <p:sldId id="506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1877" autoAdjust="0"/>
  </p:normalViewPr>
  <p:slideViewPr>
    <p:cSldViewPr>
      <p:cViewPr>
        <p:scale>
          <a:sx n="75" d="100"/>
          <a:sy n="75" d="100"/>
        </p:scale>
        <p:origin x="-475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07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11/16/2023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1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4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65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5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5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27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void clear();</a:t>
            </a:r>
          </a:p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75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03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Data Type Sorted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0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6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2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576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89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5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18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69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85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09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431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9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57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884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9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50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96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9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337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8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901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6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1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5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021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25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57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9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26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980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10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806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37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016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865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38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52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88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92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652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73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5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7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785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610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5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705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13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58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772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26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66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68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13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60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86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5063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59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6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Binary Search Trees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12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search an object: examine the root node and if we have not found what we are looking for: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Time complexity:</a:t>
            </a:r>
          </a:p>
          <a:p>
            <a:pPr lvl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dirty="0">
                <a:latin typeface="Arial" charset="0"/>
                <a:cs typeface="Arial" charset="0"/>
              </a:rPr>
              <a:t>degenerate</a:t>
            </a:r>
            <a:r>
              <a:rPr lang="en-US" altLang="en-US" dirty="0">
                <a:latin typeface="Arial" charset="0"/>
                <a:cs typeface="Arial" charset="0"/>
              </a:rPr>
              <a:t> binary search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have 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dirty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Examples: </a:t>
            </a:r>
            <a:r>
              <a:rPr lang="en-US" altLang="en-US" sz="2000">
                <a:latin typeface="Consolas" pitchFamily="49" charset="0"/>
                <a:cs typeface="Arial" charset="0"/>
              </a:rPr>
              <a:t>int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sz="2000">
                <a:latin typeface="Consolas" pitchFamily="49" charset="0"/>
                <a:cs typeface="Arial" charset="0"/>
              </a:rPr>
              <a:t>double</a:t>
            </a:r>
            <a:endParaRPr lang="en-US" altLang="en-US" sz="240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&lt;Type&gt;::element;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insert(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erase(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Type retrieve()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base class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AVL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Red-black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More.</a:t>
            </a:r>
          </a:p>
        </p:txBody>
      </p:sp>
    </p:spTree>
    <p:extLst>
      <p:ext uri="{BB962C8B-B14F-4D97-AF65-F5344CB8AC3E}">
        <p14:creationId xmlns:p14="http://schemas.microsoft.com/office/powerpoint/2010/main" val="34803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left(), right()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base class returns a pointer to a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we must recast them as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12976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 left()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left()-&gt;front();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297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right()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right()-&gt;back();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81, return true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i="1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36, the object is not in the tree:</a:t>
            </a:r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bool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&lt;Type&gt;::find(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if ( retrieve()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if(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&lt; retrieve() )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left()==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 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left()-&gt;find(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else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right()==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right()-&gt;find(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b="1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highlight>
                  <a:srgbClr val="FFFF00"/>
                </a:highligh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  <a:r>
              <a:rPr lang="en-US" altLang="en-US" dirty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empty node is a possible location for an insertion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&lt; retrieve()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&gt; retrieve()</a:t>
            </a:r>
          </a:p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>
                <a:latin typeface="Consolas" pitchFamily="49" charset="0"/>
                <a:cs typeface="Arial" charset="0"/>
              </a:rPr>
              <a:t>obj == retrieve()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and therefore we do nothing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75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Previously, we discussed Abstract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explicitly ordered by the programmer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ordered by their values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r>
              <a:rPr lang="en-US" altLang="en-US" dirty="0">
                <a:latin typeface="Arial" charset="0"/>
                <a:cs typeface="Arial" charset="0"/>
              </a:rPr>
              <a:t> are replaced by a generic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81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39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node has only one child…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simply promote the sub-tree associated with the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11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left_node</a:t>
            </a:r>
            <a:r>
              <a:rPr lang="en-US" altLang="en-US" dirty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260848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Queries that can be made about data in a Sorted List ADT include: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smallest and largest entries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largest entry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	47 was the least object in the right sub-tree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999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cs typeface="Arial" charset="0"/>
              </a:rPr>
              <a:t>What about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 node with two children?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724128" y="2245747"/>
            <a:ext cx="2962672" cy="784791"/>
          </a:xfrm>
          <a:prstGeom prst="wedgeRoundRectCallout">
            <a:avLst>
              <a:gd name="adj1" fmla="val -64124"/>
              <a:gd name="adj2" fmla="val 255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It is impossible for the node to have two children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>
                <a:latin typeface="Consolas" pitchFamily="49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if the object was not found</a:t>
            </a:r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&lt;Type&gt;::erase( Type const &amp;obj,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*&amp;</a:t>
            </a:r>
            <a:r>
              <a:rPr lang="zh-CN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==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element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right()-&gt;front();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Similar to the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  <a:r>
              <a:rPr lang="en-US" altLang="en-US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</a:t>
            </a:r>
            <a:r>
              <a:rPr lang="en-US" altLang="en-US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'front'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 binary search tree, we require that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left sub-tree to be less than the object stored in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right sub-tree to be greater than the object in the root object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two sub-trees are themselves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entries,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</a:t>
            </a:r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(larger) and previous (smaller) objects of a given object which may or may not be in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entry of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(larger) object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object: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is the </a:t>
            </a:r>
            <a:r>
              <a:rPr lang="en-US" altLang="en-US" dirty="0">
                <a:solidFill>
                  <a:srgbClr val="000000"/>
                </a:solidFill>
                <a:highlight>
                  <a:srgbClr val="FFFF00"/>
                </a:highlight>
                <a:latin typeface="Arial" charset="0"/>
                <a:cs typeface="Arial" charset="0"/>
              </a:rPr>
              <a:t>first larger object (if any) that exists in the path from the node to the root</a:t>
            </a:r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find the next entry of an arbitrary object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Design a function that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runs a single search from the root node to one of the leaves—an 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returns the input object if it did not find something greater than it</a:t>
            </a: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Ex: 0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3;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25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29; 40  51; 100  100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938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4896544"/>
          </a:xfrm>
        </p:spPr>
        <p:txBody>
          <a:bodyPr>
            <a:noAutofit/>
          </a:bodyPr>
          <a:lstStyle/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retrieve()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retrieve() &gt;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if( left()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retrieve();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retrieve() :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zh-CN" alt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3995936" y="1367584"/>
            <a:ext cx="4392488" cy="909288"/>
          </a:xfrm>
          <a:prstGeom prst="wedgeRectCallout">
            <a:avLst>
              <a:gd name="adj1" fmla="val -33030"/>
              <a:gd name="adj2" fmla="val 6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It returns the next object within this subtree.</a:t>
            </a:r>
          </a:p>
          <a:p>
            <a:r>
              <a:rPr lang="en-US" altLang="zh-CN" dirty="0"/>
              <a:t>Calling it from the root node return the next object in the BST.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3499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74278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3484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33256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742781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33256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90800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93499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41111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21280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28424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return ( k &lt; 0 || k &gt;= size() ) ?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: root()-&gt;at(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078" y="5756831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(Here I do not check for </a:t>
            </a:r>
            <a:r>
              <a:rPr lang="en-US" altLang="zh-CN" dirty="0" err="1"/>
              <a:t>nullptr</a:t>
            </a:r>
            <a:r>
              <a:rPr lang="en-US" altLang="zh-CN" dirty="0"/>
              <a:t> for simplicity)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which stores the number of descendants of this node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 left()-&gt;insert(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Clever trick:  in C and C++, any non-zero value is interpreted as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Abstract Sorted Lists</a:t>
            </a:r>
          </a:p>
          <a:p>
            <a:pPr lvl="1"/>
            <a:r>
              <a:rPr lang="en-US" altLang="en-US" dirty="0"/>
              <a:t>Problems using arrays and linked lists</a:t>
            </a:r>
          </a:p>
          <a:p>
            <a:r>
              <a:rPr lang="en-US" altLang="en-US" dirty="0"/>
              <a:t>Binary search tree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Implementation of:</a:t>
            </a:r>
          </a:p>
          <a:p>
            <a:pPr lvl="2"/>
            <a:r>
              <a:rPr lang="en-US" altLang="en-US" dirty="0"/>
              <a:t>Front, back, insert, erase</a:t>
            </a:r>
          </a:p>
          <a:p>
            <a:pPr lvl="2"/>
            <a:r>
              <a:rPr lang="en-US" altLang="en-US" dirty="0"/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on BST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Solution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 trees, B+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Splay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More…</a:t>
            </a: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All of which ensure that the height remains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772816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70685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772816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12190</TotalTime>
  <Words>4543</Words>
  <Application>Microsoft Office PowerPoint</Application>
  <PresentationFormat>全屏显示(4:3)</PresentationFormat>
  <Paragraphs>686</Paragraphs>
  <Slides>82</Slides>
  <Notes>81</Notes>
  <HiddenSlides>25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9" baseType="lpstr">
      <vt:lpstr>Arial</vt:lpstr>
      <vt:lpstr>Calibri</vt:lpstr>
      <vt:lpstr>Consolas</vt:lpstr>
      <vt:lpstr>Courier New</vt:lpstr>
      <vt:lpstr>Symbol</vt:lpstr>
      <vt:lpstr>Times New Roman</vt:lpstr>
      <vt:lpstr>Custom Design</vt:lpstr>
      <vt:lpstr>CS101 Data Structures</vt:lpstr>
      <vt:lpstr>Outline</vt:lpstr>
      <vt:lpstr>Outline</vt:lpstr>
      <vt:lpstr>Sorted List ADT</vt:lpstr>
      <vt:lpstr>Sorted List ADT</vt:lpstr>
      <vt:lpstr>Implementation</vt:lpstr>
      <vt:lpstr>Binary Search Trees</vt:lpstr>
      <vt:lpstr>Definition</vt:lpstr>
      <vt:lpstr>Examples</vt:lpstr>
      <vt:lpstr>Search</vt:lpstr>
      <vt:lpstr>Worst case</vt:lpstr>
      <vt:lpstr>Examples</vt:lpstr>
      <vt:lpstr>Duplicate Elements</vt:lpstr>
      <vt:lpstr>Implementation</vt:lpstr>
      <vt:lpstr>Implementation</vt:lpstr>
      <vt:lpstr>Implementation</vt:lpstr>
      <vt:lpstr>Implementation</vt:lpstr>
      <vt:lpstr>Constructor</vt:lpstr>
      <vt:lpstr>Inherited Member Functions</vt:lpstr>
      <vt:lpstr>left(), right()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Summary</vt:lpstr>
      <vt:lpstr>Run Time on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itsuitsuki</cp:lastModifiedBy>
  <cp:revision>503</cp:revision>
  <dcterms:created xsi:type="dcterms:W3CDTF">2009-09-11T23:00:44Z</dcterms:created>
  <dcterms:modified xsi:type="dcterms:W3CDTF">2023-11-16T08:32:31Z</dcterms:modified>
</cp:coreProperties>
</file>